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014008"/>
                  </p:ext>
                </p:extLst>
              </p:nvPr>
            </p:nvGraphicFramePr>
            <p:xfrm>
              <a:off x="4751496" y="2381832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metre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014008"/>
                  </p:ext>
                </p:extLst>
              </p:nvPr>
            </p:nvGraphicFramePr>
            <p:xfrm>
              <a:off x="4751496" y="2381832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90" t="-2273" r="-2381" b="-3795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81" t="-109756" r="-4762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1" t="-204762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81" t="-204762" r="-476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1" t="-404762" r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381" t="-404762" r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A3E777B4-5982-7648-AC09-A52234DC8F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670992"/>
                  </p:ext>
                </p:extLst>
              </p:nvPr>
            </p:nvGraphicFramePr>
            <p:xfrm>
              <a:off x="5812135" y="238259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metre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A3E777B4-5982-7648-AC09-A52234DC8F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670992"/>
                  </p:ext>
                </p:extLst>
              </p:nvPr>
            </p:nvGraphicFramePr>
            <p:xfrm>
              <a:off x="5812135" y="238259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273" r="-1176" b="-3795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762" t="-109756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6" t="-40476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762" t="-404762" r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37256" y="4372592"/>
            <a:ext cx="5270340" cy="939679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704037" y="4355587"/>
            <a:ext cx="5270340" cy="939679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5954196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4001</TotalTime>
  <Words>297</Words>
  <Application>Microsoft Macintosh PowerPoint</Application>
  <PresentationFormat>Widescreen</PresentationFormat>
  <Paragraphs>255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80</cp:revision>
  <cp:lastPrinted>2018-04-23T21:08:18Z</cp:lastPrinted>
  <dcterms:created xsi:type="dcterms:W3CDTF">2018-04-22T23:04:21Z</dcterms:created>
  <dcterms:modified xsi:type="dcterms:W3CDTF">2018-04-25T21:22:07Z</dcterms:modified>
</cp:coreProperties>
</file>